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4173D57-FBD9-4783-8E62-AA805DE1054D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920" cy="307944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2040" cy="390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 idx="10"/>
          </p:nvPr>
        </p:nvSpPr>
        <p:spPr>
          <a:xfrm>
            <a:off x="3849840" y="9429840"/>
            <a:ext cx="2939400" cy="4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676C9E3-3250-4D37-BD93-3FE295861F9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43DE81-488C-48AE-B03B-5230E7473F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111D88-572C-4DB0-AAAC-F1997E187FC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8E7225F-845F-49DF-B141-71FCBE842D0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46757E-D966-4C23-A2CA-7F7F4CCB648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47B8C3-9EF2-45D8-B2AF-1E30E03FCD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ECC9C2-94A8-448E-A61C-5220107D551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36448F-156A-4C86-AC43-AC612BAEDD9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178DEE-25A2-43EC-89E8-533F2376482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AA44921-F086-4F06-8DAD-B3CC54EDA4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5999FD-0F9B-4E2D-8EF4-B85DE15C07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D80FA8-F826-4129-AEE6-D7140ED83C9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0FECAD-DBF0-4F69-94EB-AF14997EA5F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7C9BDC-51B9-4656-809D-16DE345C84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885493-0B4B-4C49-886F-1431C2C531F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9D8261-F9FA-4CB0-A175-05C54B0A86F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E830C6-1059-4976-8DAD-3A7A889D003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41E0BC-F0A7-4DF2-84E2-805242C9AFC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89CBE2A-5A16-4F69-849F-5E6D4552B7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58AE8A-B4F5-404D-857A-722372172B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70FC3E-6192-4FC2-A906-0E3E76678C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AB665E-B42F-465F-86D4-884475A4787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74ED5D-AB1C-4918-91A4-60CDC4110C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A44D35-4B67-45FF-A39A-F750062555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071789-F22D-4CF6-B1E6-0AA2F2B986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72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56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AB0B477-BF3D-4E77-9930-06B608F3C333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56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72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56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1D2DB5-A242-4468-8850-95C941C9A4C7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5640" cy="35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Скругленный прямоугольник 7"/>
          <p:cNvSpPr/>
          <p:nvPr/>
        </p:nvSpPr>
        <p:spPr>
          <a:xfrm>
            <a:off x="0" y="-4680"/>
            <a:ext cx="12187080" cy="6851160"/>
          </a:xfrm>
          <a:prstGeom prst="roundRect">
            <a:avLst>
              <a:gd name="adj" fmla="val 0"/>
            </a:avLst>
          </a:prstGeom>
          <a:solidFill>
            <a:srgbClr val="004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47160" tIns="23400" rIns="47160" bIns="234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6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89" name="Объект 4"/>
          <p:cNvPicPr/>
          <p:nvPr/>
        </p:nvPicPr>
        <p:blipFill>
          <a:blip r:embed="rId3"/>
          <a:stretch/>
        </p:blipFill>
        <p:spPr>
          <a:xfrm>
            <a:off x="448200" y="275040"/>
            <a:ext cx="1436760" cy="157176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64"/>
          <p:cNvSpPr/>
          <p:nvPr/>
        </p:nvSpPr>
        <p:spPr>
          <a:xfrm>
            <a:off x="5589000" y="5622840"/>
            <a:ext cx="1009080" cy="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5200" rIns="90000" bIns="25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1" name="TextBox 2"/>
          <p:cNvSpPr/>
          <p:nvPr/>
        </p:nvSpPr>
        <p:spPr>
          <a:xfrm>
            <a:off x="1757520" y="2782800"/>
            <a:ext cx="8672040" cy="264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 Narrow"/>
                <a:ea typeface="DejaVu Sans"/>
              </a:rPr>
              <a:t>Объект недвижимого имущества, являющийся собственностью Российской Федерации, находящийся в неудовлетворительном состоянии, подлежащий приватизации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 Narrow"/>
                <a:ea typeface="DejaVu Sans"/>
              </a:rPr>
              <a:t>2025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AutoShape 2"/>
          <p:cNvSpPr/>
          <p:nvPr/>
        </p:nvSpPr>
        <p:spPr>
          <a:xfrm>
            <a:off x="155520" y="-3142080"/>
            <a:ext cx="3297600" cy="329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:p15="http://schemas.microsoft.com/office/powerpoint/2012/main" xmlns="">
      <p:transition spd="med">
        <p:wipe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13"/>
          <p:cNvPicPr/>
          <p:nvPr/>
        </p:nvPicPr>
        <p:blipFill>
          <a:blip r:embed="rId2"/>
          <a:stretch/>
        </p:blipFill>
        <p:spPr>
          <a:xfrm>
            <a:off x="78120" y="208440"/>
            <a:ext cx="1303200" cy="596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4" name="Таблица 12"/>
          <p:cNvGraphicFramePr/>
          <p:nvPr/>
        </p:nvGraphicFramePr>
        <p:xfrm>
          <a:off x="216720" y="1122120"/>
          <a:ext cx="6479280" cy="5658840"/>
        </p:xfrm>
        <a:graphic>
          <a:graphicData uri="http://schemas.openxmlformats.org/drawingml/2006/table">
            <a:tbl>
              <a:tblPr/>
              <a:tblGrid>
                <a:gridCol w="170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Наименование объекта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Военный комиссариат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Характеристики объекта 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Площадь – 218,1 кв. м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КН: 55:28:150341:1135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Земельный участок – 0,1041 га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КН: 55:28:150341:545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Правообладатель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 ФКУ УИИ УФСИН России по Омской области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Фактическое использование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Не используется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Рыночная стоимость объекта недвижимости (без учёта НДС)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 260 458,00 руб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Рыночная стоимость земельного участка (без учёта НДС)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 83 083,00 руб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Кадастровая стоимость объекта недвижимости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DejaVu Sans"/>
                        </a:rPr>
                        <a:t>1 218 649,02 руб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5" name="Рисунок 94"/>
          <p:cNvPicPr/>
          <p:nvPr/>
        </p:nvPicPr>
        <p:blipFill>
          <a:blip r:embed="rId3"/>
          <a:srcRect l="24883" t="16149" r="9303" b="11326"/>
          <a:stretch/>
        </p:blipFill>
        <p:spPr>
          <a:xfrm>
            <a:off x="6840000" y="540000"/>
            <a:ext cx="5039640" cy="269964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95"/>
          <p:cNvSpPr/>
          <p:nvPr/>
        </p:nvSpPr>
        <p:spPr>
          <a:xfrm>
            <a:off x="1261440" y="804960"/>
            <a:ext cx="5218200" cy="25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XO Oriel"/>
                <a:ea typeface="DejaVu Sans"/>
              </a:rPr>
              <a:t>Омская область, р-н Тевризский, рп Тевриз, ул. Школьная, д. 2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4"/>
          <a:stretch/>
        </p:blipFill>
        <p:spPr>
          <a:xfrm>
            <a:off x="9540000" y="3420000"/>
            <a:ext cx="2339280" cy="305964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97"/>
          <p:cNvPicPr/>
          <p:nvPr/>
        </p:nvPicPr>
        <p:blipFill>
          <a:blip r:embed="rId5"/>
          <a:stretch/>
        </p:blipFill>
        <p:spPr>
          <a:xfrm>
            <a:off x="6840000" y="3420000"/>
            <a:ext cx="2519640" cy="30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8612</TotalTime>
  <Words>105</Words>
  <Application>Microsoft Office PowerPoint</Application>
  <PresentationFormat>Широкоэкранный</PresentationFormat>
  <Paragraphs>23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Arial Narrow</vt:lpstr>
      <vt:lpstr>Calibri</vt:lpstr>
      <vt:lpstr>Symbol</vt:lpstr>
      <vt:lpstr>Times New Roman</vt:lpstr>
      <vt:lpstr>Wingdings</vt:lpstr>
      <vt:lpstr>XO Oriel</vt:lpstr>
      <vt:lpstr>Тема Office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 по управлению государственным имуществом</dc:title>
  <dc:subject/>
  <dc:creator>Павлов А.Ю. приемная</dc:creator>
  <dc:description/>
  <cp:lastModifiedBy>ADM8r2</cp:lastModifiedBy>
  <cp:revision>182</cp:revision>
  <cp:lastPrinted>2024-06-17T13:41:14Z</cp:lastPrinted>
  <dcterms:created xsi:type="dcterms:W3CDTF">2024-06-16T09:36:28Z</dcterms:created>
  <dcterms:modified xsi:type="dcterms:W3CDTF">2025-06-18T03:33:29Z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</vt:i4>
  </property>
</Properties>
</file>